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301B-5E17-5ADD-5968-CAEF26E62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693D8-3F07-75F3-C2FD-0F5A7AA89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58DD-73D3-8295-88B9-70D24DE4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342E-10E2-431F-BCD9-519A599DD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BBC0-0481-6778-BFA4-FDBE4923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EB35C-9DD6-2701-A2AA-70013126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A7D-6596-4F80-9E18-1BE7D3CC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2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2144-FF11-8E57-0536-D10B04DA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B56CC-683F-7B86-8996-6C3186526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1E22E-92E3-02D5-2689-844B7241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342E-10E2-431F-BCD9-519A599DD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D847A-74D7-2115-2683-21E58930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AFD68-9D09-3D72-57FD-A18555B3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A7D-6596-4F80-9E18-1BE7D3CC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5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B31CB8-59BF-F07B-F63E-FDF34DD0C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EDEDB-A640-BDC4-8D57-87DCCC7DD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744A8-A6C4-3A71-6764-CF5B8C20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342E-10E2-431F-BCD9-519A599DD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FD04E-3C37-773E-F09C-B43476A2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EF6F-04E2-F361-1031-D1486817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A7D-6596-4F80-9E18-1BE7D3CC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3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47E1-0BDB-C3BA-6E8B-D25174FE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C5562-0976-F85E-181B-DF43FCD0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1339-FD20-0F7C-5083-5E615407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342E-10E2-431F-BCD9-519A599DD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15C8A-75B1-F123-4965-FF0E832D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536B7-45DC-1D38-71E0-3DD515EE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A7D-6596-4F80-9E18-1BE7D3CC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1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9A00-1CC8-0A57-27E0-C537867C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AB8DF-57D8-EDE3-72FD-669314366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FBBB7-55E1-E223-32E2-691A0816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342E-10E2-431F-BCD9-519A599DD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BF90A-2523-ADA9-46CE-28FC1B50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53DDD-C925-CAF1-3A9C-8450C2FD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A7D-6596-4F80-9E18-1BE7D3CC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6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7FC9-E9FF-5A81-02EC-1C73D683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55355-B1EC-2E5A-A4B9-FC49BA337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27881-6863-AB6D-7D38-2CFBED292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1212E-4C1A-31AD-C527-E5BF7EF7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342E-10E2-431F-BCD9-519A599DD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A8168-0300-7E05-AEBB-C5B9A262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5A46B-C504-BF83-FAF9-8805EBB6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A7D-6596-4F80-9E18-1BE7D3CC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0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96E1-FC96-F737-C7AA-BE034573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F222F-DFFA-A286-B2C4-BAFADC503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5F6F-0BEF-9549-AC43-E1221E48C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58151-1B9C-81CF-1564-DCDEA55B2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76121-E993-0C6F-84D6-ADB5AF4B3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ED838-E9B9-2A28-AAC5-52B962A7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342E-10E2-431F-BCD9-519A599DD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D0EFB-BF7A-C614-787A-878F2C1B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57E4C-564E-1B08-4F54-76A39EC1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A7D-6596-4F80-9E18-1BE7D3CC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3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31CB-8BB1-47AD-4941-2A73C22D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5D885-4CF3-5834-1FD7-5E389365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342E-10E2-431F-BCD9-519A599DD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F593A-DA67-D9CA-737D-F8839CB7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51B60-7D65-ED7D-C6BF-15C29191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A7D-6596-4F80-9E18-1BE7D3CC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3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9546E-2739-F0C9-015E-3C8D8C72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342E-10E2-431F-BCD9-519A599DD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DF9CB-7737-82A7-56B5-A35F4E71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01A26-ACA1-5FCC-C636-FFA83906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A7D-6596-4F80-9E18-1BE7D3CC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3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CE39F-5C67-1840-51A0-32249527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F52C7-D252-3EEB-29DD-091D17A87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3BAFA-9E89-193E-A36D-DBB944A2C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EC531-98FA-ECD1-83F3-DA48398F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342E-10E2-431F-BCD9-519A599DD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B4264-D84C-6DD7-2A78-FC8D5553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8D57-7501-8876-A6D1-B43920F1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A7D-6596-4F80-9E18-1BE7D3CC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3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9FEE-3B9E-C3C6-5554-92FA2909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A3637-8AF2-4100-8A14-21A6CD6D3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8AE52-E7FE-4E8F-EAF9-7617E53E3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B335F-3063-B2C7-EBEB-AB1E185A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342E-10E2-431F-BCD9-519A599DD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CF401-BC3B-1814-CA84-621670EC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9BF98-7723-234B-0CCF-B6241789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6A7D-6596-4F80-9E18-1BE7D3CC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D8481D-2D88-451D-A7AC-1EDF1FD2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6565E-ED4B-7987-140E-73647C64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3FCE7-9C38-9373-21CD-57AB38A50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2342E-10E2-431F-BCD9-519A599DDF6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E4A7F-106F-36F1-61DE-6DD9B068A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2FE6D-6BFE-3656-EDC0-9ADAB0A04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6A7D-6596-4F80-9E18-1BE7D3CC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pandas/ref_df_groupby.asp" TargetMode="External"/><Relationship Id="rId2" Type="http://schemas.openxmlformats.org/officeDocument/2006/relationships/hyperlink" Target="https://www.w3schools.com/sql/sql_groupby.a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FA24-7CFE-9A75-C549-D75875D06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412" y="130627"/>
            <a:ext cx="9144000" cy="1167979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g</a:t>
            </a:r>
            <a:r>
              <a:rPr lang="en-US" sz="8000" dirty="0">
                <a:solidFill>
                  <a:srgbClr val="C00000"/>
                </a:solidFill>
              </a:rPr>
              <a:t>r</a:t>
            </a:r>
            <a:r>
              <a:rPr lang="en-US" sz="8000" dirty="0">
                <a:solidFill>
                  <a:srgbClr val="FFC000"/>
                </a:solidFill>
              </a:rPr>
              <a:t>o</a:t>
            </a:r>
            <a:r>
              <a:rPr lang="en-US" sz="8000" dirty="0">
                <a:solidFill>
                  <a:srgbClr val="00B0F0"/>
                </a:solidFill>
              </a:rPr>
              <a:t>u</a:t>
            </a:r>
            <a:r>
              <a:rPr lang="en-US" sz="8000" dirty="0">
                <a:solidFill>
                  <a:srgbClr val="00B050"/>
                </a:solidFill>
              </a:rPr>
              <a:t>p</a:t>
            </a:r>
            <a:r>
              <a:rPr lang="en-US" sz="8000" dirty="0"/>
              <a:t> 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0F5463-BFB7-1ED4-E6C2-C5A38CC94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86619"/>
            <a:ext cx="9144000" cy="54075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Dr. Anas Dahabiah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42AF1-F3B6-FF1E-91FA-18082E33A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105" y="1516597"/>
            <a:ext cx="5122506" cy="459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4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11E6B-163D-7FB7-FC52-7F9CDCFB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67" y="2009577"/>
            <a:ext cx="8526065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1AC2E-4A83-B056-BD22-513458115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78" y="2390630"/>
            <a:ext cx="7830643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5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7B13FC-BDBE-1EC6-CF33-9358DA25B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40" y="216597"/>
            <a:ext cx="8478433" cy="2076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7E7F7-186F-03C4-CA5A-3658A6DA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01" y="2627420"/>
            <a:ext cx="4991797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2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51ABC9-5A66-F276-EA39-65EA64D98BF7}"/>
              </a:ext>
            </a:extLst>
          </p:cNvPr>
          <p:cNvSpPr txBox="1"/>
          <p:nvPr/>
        </p:nvSpPr>
        <p:spPr>
          <a:xfrm>
            <a:off x="2815512" y="2106000"/>
            <a:ext cx="70842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https://www.w3schools.com/sql/sql_groupby.asp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https://www.w3schools.com/python/pandas/ref_df_groupby.asp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2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C396F-57A4-AAB3-0762-658B343D3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903445"/>
            <a:ext cx="12106275" cy="30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9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OUP BY sum">
            <a:extLst>
              <a:ext uri="{FF2B5EF4-FFF2-40B4-BE49-F238E27FC236}">
                <a16:creationId xmlns:a16="http://schemas.microsoft.com/office/drawing/2014/main" id="{4D19B6A2-B192-1A7A-9119-BC777ED6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37"/>
            <a:ext cx="12192000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7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0003B-0E93-6646-A1E9-7F63C4EF2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7" y="923575"/>
            <a:ext cx="11688806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00433-029F-A757-64EC-5FA7B188C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83" y="2352525"/>
            <a:ext cx="8659433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4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05BE7-375E-3685-3019-6435AF900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997" y="4452498"/>
            <a:ext cx="4475927" cy="2290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79317C-A28B-AAF3-CC33-0D830610B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2" y="44856"/>
            <a:ext cx="10036958" cy="430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0181C-98E8-3EFC-0C38-8FEE99A0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1299865"/>
            <a:ext cx="11946017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5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CAAD4-071C-9DC5-1945-2966AAE63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9" y="2447788"/>
            <a:ext cx="8459381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0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79317C-A28B-AAF3-CC33-0D830610B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2" y="44856"/>
            <a:ext cx="10036958" cy="4302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3664F-8C3C-41D4-6B97-026605AC4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727" y="4347578"/>
            <a:ext cx="3915321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35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40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group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by</dc:title>
  <dc:creator>moct</dc:creator>
  <cp:lastModifiedBy>moct</cp:lastModifiedBy>
  <cp:revision>4</cp:revision>
  <dcterms:created xsi:type="dcterms:W3CDTF">2023-05-24T06:02:23Z</dcterms:created>
  <dcterms:modified xsi:type="dcterms:W3CDTF">2023-05-24T10:04:53Z</dcterms:modified>
</cp:coreProperties>
</file>