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F301B-5E17-5ADD-5968-CAEF26E62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6693D8-3F07-75F3-C2FD-0F5A7AA892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A458DD-73D3-8295-88B9-70D24DE4B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342E-10E2-431F-BCD9-519A599DDF6C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82BBC0-0481-6778-BFA4-FDBE4923F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CEB35C-9DD6-2701-A2AA-700131265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86A7D-6596-4F80-9E18-1BE7D3CC7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820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32144-FF11-8E57-0536-D10B04DAB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8B56CC-683F-7B86-8996-6C31865265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91E22E-92E3-02D5-2689-844B72415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342E-10E2-431F-BCD9-519A599DDF6C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8D847A-74D7-2115-2683-21E589307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EAFD68-9D09-3D72-57FD-A18555B36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86A7D-6596-4F80-9E18-1BE7D3CC7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258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B31CB8-59BF-F07B-F63E-FDF34DD0CA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EEDEDB-A640-BDC4-8D57-87DCCC7DDB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4744A8-A6C4-3A71-6764-CF5B8C208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342E-10E2-431F-BCD9-519A599DDF6C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9FD04E-3C37-773E-F09C-B43476A26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C1EF6F-04E2-F361-1031-D14868178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86A7D-6596-4F80-9E18-1BE7D3CC7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035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147E1-0BDB-C3BA-6E8B-D25174FE4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2C5562-0976-F85E-181B-DF43FCD0E8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9B1339-FD20-0F7C-5083-5E615407F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342E-10E2-431F-BCD9-519A599DDF6C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B15C8A-75B1-F123-4965-FF0E832D1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536B7-45DC-1D38-71E0-3DD515EEB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86A7D-6596-4F80-9E18-1BE7D3CC7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617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29A00-1CC8-0A57-27E0-C537867C9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3AB8DF-57D8-EDE3-72FD-669314366D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0FBBB7-55E1-E223-32E2-691A0816C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342E-10E2-431F-BCD9-519A599DDF6C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EBF90A-2523-ADA9-46CE-28FC1B50D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553DDD-C925-CAF1-3A9C-8450C2FD7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86A7D-6596-4F80-9E18-1BE7D3CC7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765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D7FC9-E9FF-5A81-02EC-1C73D683D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55355-B1EC-2E5A-A4B9-FC49BA3376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D27881-6863-AB6D-7D38-2CFBED2920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91212E-4C1A-31AD-C527-E5BF7EF78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342E-10E2-431F-BCD9-519A599DDF6C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FA8168-0300-7E05-AEBB-C5B9A262A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85A46B-C504-BF83-FAF9-8805EBB6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86A7D-6596-4F80-9E18-1BE7D3CC7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605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196E1-FC96-F737-C7AA-BE034573C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8F222F-DFFA-A286-B2C4-BAFADC5038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B25F6F-0BEF-9549-AC43-E1221E48C9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258151-1B9C-81CF-1564-DCDEA55B2B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176121-E993-0C6F-84D6-ADB5AF4B32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71ED838-E9B9-2A28-AAC5-52B962A74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342E-10E2-431F-BCD9-519A599DDF6C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5D0EFB-BF7A-C614-787A-878F2C1B1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057E4C-564E-1B08-4F54-76A39EC18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86A7D-6596-4F80-9E18-1BE7D3CC7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38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731CB-8BB1-47AD-4941-2A73C22DB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95D885-4CF3-5834-1FD7-5E3893659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342E-10E2-431F-BCD9-519A599DDF6C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AF593A-DA67-D9CA-737D-F8839CB7F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551B60-7D65-ED7D-C6BF-15C29191E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86A7D-6596-4F80-9E18-1BE7D3CC7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33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69546E-2739-F0C9-015E-3C8D8C721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342E-10E2-431F-BCD9-519A599DDF6C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DDF9CB-7737-82A7-56B5-A35F4E71C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101A26-ACA1-5FCC-C636-FFA839061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86A7D-6596-4F80-9E18-1BE7D3CC7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734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CE39F-5C67-1840-51A0-322495271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AF52C7-D252-3EEB-29DD-091D17A87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83BAFA-9E89-193E-A36D-DBB944A2C9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EEC531-98FA-ECD1-83F3-DA48398FB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342E-10E2-431F-BCD9-519A599DDF6C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CB4264-D84C-6DD7-2A78-FC8D55538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4D8D57-7501-8876-A6D1-B43920F12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86A7D-6596-4F80-9E18-1BE7D3CC7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639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D9FEE-3B9E-C3C6-5554-92FA2909C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9A3637-8AF2-4100-8A14-21A6CD6D3D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48AE52-E7FE-4E8F-EAF9-7617E53E3D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EB335F-3063-B2C7-EBEB-AB1E185A6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342E-10E2-431F-BCD9-519A599DDF6C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ECF401-BC3B-1814-CA84-621670EC1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A9BF98-7723-234B-0CCF-B62417898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86A7D-6596-4F80-9E18-1BE7D3CC7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40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D8481D-2D88-451D-A7AC-1EDF1FD26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B6565E-ED4B-7987-140E-73647C649E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13FCE7-9C38-9373-21CD-57AB38A505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2342E-10E2-431F-BCD9-519A599DDF6C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E4A7F-106F-36F1-61DE-6DD9B068A8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62FE6D-6BFE-3656-EDC0-9ADAB0A04C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86A7D-6596-4F80-9E18-1BE7D3CC7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875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python/pandas/ref_df_groupby.asp" TargetMode="External"/><Relationship Id="rId2" Type="http://schemas.openxmlformats.org/officeDocument/2006/relationships/hyperlink" Target="https://www.w3schools.com/sql/sql_groupby.asp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8FA24-7CFE-9A75-C549-D75875D06F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412" y="130627"/>
            <a:ext cx="9144000" cy="1167979"/>
          </a:xfrm>
        </p:spPr>
        <p:txBody>
          <a:bodyPr>
            <a:no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g</a:t>
            </a:r>
            <a:r>
              <a:rPr lang="en-US" sz="8000" dirty="0">
                <a:solidFill>
                  <a:srgbClr val="C00000"/>
                </a:solidFill>
              </a:rPr>
              <a:t>r</a:t>
            </a:r>
            <a:r>
              <a:rPr lang="en-US" sz="8000" dirty="0">
                <a:solidFill>
                  <a:srgbClr val="FFC000"/>
                </a:solidFill>
              </a:rPr>
              <a:t>o</a:t>
            </a:r>
            <a:r>
              <a:rPr lang="en-US" sz="8000" dirty="0">
                <a:solidFill>
                  <a:srgbClr val="00B0F0"/>
                </a:solidFill>
              </a:rPr>
              <a:t>u</a:t>
            </a:r>
            <a:r>
              <a:rPr lang="en-US" sz="8000" dirty="0">
                <a:solidFill>
                  <a:srgbClr val="00B050"/>
                </a:solidFill>
              </a:rPr>
              <a:t>p</a:t>
            </a:r>
            <a:r>
              <a:rPr lang="en-US" sz="8000" dirty="0"/>
              <a:t> </a:t>
            </a:r>
            <a:r>
              <a:rPr lang="en-US" sz="8000" dirty="0">
                <a:solidFill>
                  <a:schemeClr val="accent5">
                    <a:lumMod val="50000"/>
                  </a:schemeClr>
                </a:solidFill>
              </a:rPr>
              <a:t>b</a:t>
            </a:r>
            <a:r>
              <a:rPr lang="en-US" sz="8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y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300F5463-BFB7-1ED4-E6C2-C5A38CC943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186619"/>
            <a:ext cx="9144000" cy="540754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Dr. Anas Dahabiah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A42AF1-F3B6-FF1E-91FA-18082E33A9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0105" y="1516597"/>
            <a:ext cx="5122506" cy="4594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145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711E6B-163D-7FB7-FC52-7F9CDCFB1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2967" y="2009577"/>
            <a:ext cx="8526065" cy="283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43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31AC2E-4A83-B056-BD22-5134581158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0678" y="2390630"/>
            <a:ext cx="7830643" cy="207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052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7B13FC-BDBE-1EC6-CF33-9358DA25B4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8040" y="216597"/>
            <a:ext cx="8478433" cy="20767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6B7E7F7-186F-03C4-CA5A-3658A6DAF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101" y="2627420"/>
            <a:ext cx="4991797" cy="309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925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351ABC9-5A66-F276-EA39-65EA64D98BF7}"/>
              </a:ext>
            </a:extLst>
          </p:cNvPr>
          <p:cNvSpPr txBox="1"/>
          <p:nvPr/>
        </p:nvSpPr>
        <p:spPr>
          <a:xfrm>
            <a:off x="2815512" y="2106000"/>
            <a:ext cx="708426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https://www.w3schools.com/sql/sql_groupby.asp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https://www.w3schools.com/python/pandas/ref_df_groupby.asp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923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EC396F-57A4-AAB3-0762-658B343D3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" y="1903445"/>
            <a:ext cx="12106275" cy="3051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492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OUP BY sum">
            <a:extLst>
              <a:ext uri="{FF2B5EF4-FFF2-40B4-BE49-F238E27FC236}">
                <a16:creationId xmlns:a16="http://schemas.microsoft.com/office/drawing/2014/main" id="{4D19B6A2-B192-1A7A-9119-BC777ED61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637"/>
            <a:ext cx="12192000" cy="675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0975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330003B-0E93-6646-A1E9-7F63C4EF22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97" y="923575"/>
            <a:ext cx="11688806" cy="5010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487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200433-029F-A757-64EC-5FA7B188CF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283" y="2352525"/>
            <a:ext cx="8659433" cy="21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249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E05BE7-375E-3685-3019-6435AF900E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4997" y="4452498"/>
            <a:ext cx="4475927" cy="229029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E79317C-A28B-AAF3-CC33-0D830610B5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482" y="44856"/>
            <a:ext cx="10036958" cy="430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106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60181C-98E8-3EFC-0C38-8FEE99A062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91" y="1299865"/>
            <a:ext cx="11946017" cy="425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554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DCAAD4-071C-9DC5-1945-2966AAE63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309" y="2447788"/>
            <a:ext cx="8459381" cy="196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503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E79317C-A28B-AAF3-CC33-0D830610B5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482" y="44856"/>
            <a:ext cx="10036958" cy="43027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03664F-8C3C-41D4-6B97-026605AC46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1727" y="4347578"/>
            <a:ext cx="3915321" cy="206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8351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40</Words>
  <Application>Microsoft Office PowerPoint</Application>
  <PresentationFormat>Widescreen</PresentationFormat>
  <Paragraphs>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group by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group by</dc:title>
  <dc:creator>moct</dc:creator>
  <cp:lastModifiedBy>moct</cp:lastModifiedBy>
  <cp:revision>4</cp:revision>
  <dcterms:created xsi:type="dcterms:W3CDTF">2023-05-24T06:02:23Z</dcterms:created>
  <dcterms:modified xsi:type="dcterms:W3CDTF">2023-05-24T10:04:53Z</dcterms:modified>
</cp:coreProperties>
</file>