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86" autoAdjust="0"/>
    <p:restoredTop sz="94660"/>
  </p:normalViewPr>
  <p:slideViewPr>
    <p:cSldViewPr snapToGrid="0">
      <p:cViewPr varScale="1">
        <p:scale>
          <a:sx n="82" d="100"/>
          <a:sy n="82" d="100"/>
        </p:scale>
        <p:origin x="9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D56C3-69F6-CF22-7B91-E70B9884C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F5BE-234B-9B7C-13AF-BE4E415FD7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DE5C9-2469-3D1D-FE5C-BBAFAFE0D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FFA9C-59E7-4439-C9F1-821ABD928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C0AF0-1C53-9EC3-7C9C-DD016C466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5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C75B-334E-35C6-2C62-078B0830D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8483D-037B-4369-4C11-7046BCE28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0B8C1-7E22-27A9-8B7A-4F13A4D37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ACDFA-8486-7C6E-398D-7DB6D6CFE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B2F70-9BC2-794D-610F-CCA99AD7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0EB6E6-1210-350F-4EBB-AC224BCA52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0DAD83-9F12-A89A-2BF9-499E0C7FC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32B26-C0EF-D664-5DA0-F3A81DE98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D4480-2C5B-1E17-5991-2B501B8A9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1AA8A-E016-FAC0-7976-B5A232B15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32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6871B-08DD-6982-8B30-C0ECFC84F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F26E9-AB13-BF97-7BD9-71DEC79DA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F0EC7-29E3-543F-F7CE-7BDB735E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29568-771D-1A86-9E63-D81F1040D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AC887-7733-D40E-ED93-B784B4A95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4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F4F6-CFE9-70E0-D6DF-D31CC7F58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D77824-81BD-DE6E-4307-E83E30184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FBC28-A29A-3B38-537C-87C30D1EE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FD61D-52CD-78F5-39B8-F93EC4F70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E5855-82CF-A8DC-5826-38CC2397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9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B6625-A843-C3EE-4EFA-6274DD148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223BC-3333-B2FC-5063-E98A064720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1DCDB3-248D-518B-BF83-7C7D59CCB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289D9C-BCB2-52E4-53F2-3183A3839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8060C-388B-38BF-3D01-2630E022C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887AC-F5C2-FB1C-DA57-E89538A0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50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5718E-E111-38A0-4950-8113C90C6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08736-B3FC-FD1E-4519-362DEEA05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A2CFAE-E6EA-4B79-A8FF-A3E00DCD7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0E457B-5BBF-7839-C52A-380483278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B30FA5-271A-E6AF-C3B7-04343C7D97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1FF79E-AA95-A03C-52E2-22CA54BD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0D4A5F-8493-C82A-8F99-866B4ECE3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BDDD4D-544D-02A7-3FBE-83F13FB6A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9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89A34-6BA6-2071-B30C-59F939082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9B8ED-2C03-736C-7FA0-6D705BF03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7784D2-3438-4A4D-1F6A-482133BDF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BFA4C6-E540-AFA8-68DC-70288599E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67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2F12BB-4E46-5645-BBF3-D331BE64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F53B44-D635-D697-770E-C202F991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19858-ED97-7BEE-3B2F-B49C4867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427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BAAF3-B76E-F401-70A3-61AFA5A9E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09C7D-C622-1166-1756-FFF0D4CA6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1E1571-002C-2AA3-69A6-415EFEEC4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67298-08CA-1FE5-7873-EBE4F25AB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1F13E-0109-CFEE-0B67-CD3C0892B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119D5-9A36-E35D-98EF-0356A2C10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0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2DA3D-DF5B-7244-9328-3B8A21478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C72BDD-7DF1-0BB9-C78E-F2422054AC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CE00D-DC4E-BE05-4765-7BF794AEE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B32F89-2C56-E9D3-6BFD-08F512FFC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3DE5EB-1A5C-133D-C798-A6C51A45F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A7034-8679-5CE8-54DA-0D319E077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0A3FC4-C54F-7075-FE3F-3C552EF91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5E9C9-D8E1-F7AD-31E4-CB88F2735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18A9A-A429-57B9-A982-DFFF215DB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799A5-CA21-42FA-AB04-1B22FEDBFA6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F501D-2CBF-1439-2F01-B9FCE819FD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D28BC-E852-1D75-1C78-6D5B85D6F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5AF98-4C08-40BA-ABF1-5636C898E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8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4E0B-732C-912A-784C-802749E883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n-US" sz="7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</a:t>
            </a:r>
            <a:r>
              <a:rPr lang="en-US" sz="7200" b="1" dirty="0">
                <a:solidFill>
                  <a:srgbClr val="0070C0"/>
                </a:solidFill>
              </a:rPr>
              <a:t>n</a:t>
            </a:r>
            <a:r>
              <a:rPr lang="en-US" sz="7200" b="1" dirty="0">
                <a:solidFill>
                  <a:schemeClr val="accent4">
                    <a:lumMod val="75000"/>
                  </a:schemeClr>
                </a:solidFill>
              </a:rPr>
              <a:t>n</a:t>
            </a:r>
            <a:r>
              <a:rPr lang="en-US" sz="7200" b="1" dirty="0">
                <a:solidFill>
                  <a:srgbClr val="FF0000"/>
                </a:solidFill>
              </a:rPr>
              <a:t>i</a:t>
            </a:r>
            <a:r>
              <a:rPr lang="en-US" sz="7200" b="1" dirty="0">
                <a:solidFill>
                  <a:srgbClr val="00B050"/>
                </a:solidFill>
              </a:rPr>
              <a:t>n</a:t>
            </a:r>
            <a:r>
              <a:rPr lang="en-US" sz="7200" b="1" dirty="0">
                <a:solidFill>
                  <a:srgbClr val="C00000"/>
                </a:solidFill>
              </a:rPr>
              <a:t>g</a:t>
            </a:r>
            <a:r>
              <a:rPr lang="en-US" sz="7200" b="1" dirty="0"/>
              <a:t> T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o</a:t>
            </a:r>
            <a:r>
              <a:rPr lang="en-US" sz="7200" b="1" dirty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en-US" sz="7200" b="1" dirty="0">
                <a:solidFill>
                  <a:srgbClr val="FF66CC"/>
                </a:solidFill>
              </a:rPr>
              <a:t>a</a:t>
            </a:r>
            <a:r>
              <a:rPr lang="en-US" sz="7200" b="1" dirty="0">
                <a:solidFill>
                  <a:srgbClr val="00FF00"/>
                </a:solidFill>
              </a:rPr>
              <a:t>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8D9A11-63EA-F7C6-DDB7-218EBE5F30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Anas Dahabiah</a:t>
            </a:r>
          </a:p>
        </p:txBody>
      </p:sp>
    </p:spTree>
    <p:extLst>
      <p:ext uri="{BB962C8B-B14F-4D97-AF65-F5344CB8AC3E}">
        <p14:creationId xmlns:p14="http://schemas.microsoft.com/office/powerpoint/2010/main" val="3566977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88C4F6-F6B3-0DB8-D142-3576FD3491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7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620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3D869C2-7301-7C8A-04F8-7C2A7EEC6E2E}"/>
              </a:ext>
            </a:extLst>
          </p:cNvPr>
          <p:cNvSpPr txBox="1"/>
          <p:nvPr/>
        </p:nvSpPr>
        <p:spPr>
          <a:xfrm>
            <a:off x="381000" y="2180645"/>
            <a:ext cx="11430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/>
              <a:t>List.Sum</a:t>
            </a:r>
            <a:r>
              <a:rPr lang="en-US" sz="4000" dirty="0"/>
              <a:t>(</a:t>
            </a:r>
            <a:r>
              <a:rPr lang="en-US" sz="4000" dirty="0" err="1"/>
              <a:t>List.FirstN</a:t>
            </a:r>
            <a:r>
              <a:rPr lang="en-US" sz="4000" dirty="0"/>
              <a:t>(#"Added Index"[Amount],[Index]))</a:t>
            </a:r>
          </a:p>
        </p:txBody>
      </p:sp>
    </p:spTree>
    <p:extLst>
      <p:ext uri="{BB962C8B-B14F-4D97-AF65-F5344CB8AC3E}">
        <p14:creationId xmlns:p14="http://schemas.microsoft.com/office/powerpoint/2010/main" val="409988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3D869C2-7301-7C8A-04F8-7C2A7EEC6E2E}"/>
              </a:ext>
            </a:extLst>
          </p:cNvPr>
          <p:cNvSpPr txBox="1"/>
          <p:nvPr/>
        </p:nvSpPr>
        <p:spPr>
          <a:xfrm>
            <a:off x="214604" y="2180645"/>
            <a:ext cx="115963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/>
              <a:t>List.Sum</a:t>
            </a:r>
            <a:r>
              <a:rPr lang="en-US" sz="4000" dirty="0"/>
              <a:t>(</a:t>
            </a:r>
            <a:r>
              <a:rPr lang="en-US" sz="4000" dirty="0" err="1"/>
              <a:t>List.FirstN</a:t>
            </a:r>
            <a:r>
              <a:rPr lang="en-US" sz="4000" dirty="0"/>
              <a:t>(</a:t>
            </a:r>
            <a:r>
              <a:rPr lang="en-US" sz="4000" b="1" dirty="0">
                <a:solidFill>
                  <a:srgbClr val="FF0000"/>
                </a:solidFill>
              </a:rPr>
              <a:t>#"Added Index"</a:t>
            </a:r>
            <a:r>
              <a:rPr lang="en-US" sz="4000" dirty="0"/>
              <a:t>[Amount],[Index]))</a:t>
            </a:r>
          </a:p>
        </p:txBody>
      </p:sp>
    </p:spTree>
    <p:extLst>
      <p:ext uri="{BB962C8B-B14F-4D97-AF65-F5344CB8AC3E}">
        <p14:creationId xmlns:p14="http://schemas.microsoft.com/office/powerpoint/2010/main" val="1939601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3D869C2-7301-7C8A-04F8-7C2A7EEC6E2E}"/>
              </a:ext>
            </a:extLst>
          </p:cNvPr>
          <p:cNvSpPr txBox="1"/>
          <p:nvPr/>
        </p:nvSpPr>
        <p:spPr>
          <a:xfrm>
            <a:off x="261257" y="2180645"/>
            <a:ext cx="115497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/>
              <a:t>List.Sum</a:t>
            </a:r>
            <a:r>
              <a:rPr lang="en-US" sz="4000" dirty="0"/>
              <a:t>(</a:t>
            </a:r>
            <a:r>
              <a:rPr lang="en-US" sz="4000" dirty="0" err="1"/>
              <a:t>List.FirstN</a:t>
            </a:r>
            <a:r>
              <a:rPr lang="en-US" sz="4000" dirty="0"/>
              <a:t>(</a:t>
            </a:r>
            <a:r>
              <a:rPr lang="en-US" sz="4000" dirty="0">
                <a:solidFill>
                  <a:srgbClr val="FF0000"/>
                </a:solidFill>
              </a:rPr>
              <a:t>#"Added Index"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[Amount]</a:t>
            </a:r>
            <a:r>
              <a:rPr lang="en-US" sz="4000" dirty="0"/>
              <a:t>,[Index]))</a:t>
            </a:r>
          </a:p>
        </p:txBody>
      </p:sp>
    </p:spTree>
    <p:extLst>
      <p:ext uri="{BB962C8B-B14F-4D97-AF65-F5344CB8AC3E}">
        <p14:creationId xmlns:p14="http://schemas.microsoft.com/office/powerpoint/2010/main" val="3554936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3D869C2-7301-7C8A-04F8-7C2A7EEC6E2E}"/>
              </a:ext>
            </a:extLst>
          </p:cNvPr>
          <p:cNvSpPr txBox="1"/>
          <p:nvPr/>
        </p:nvSpPr>
        <p:spPr>
          <a:xfrm>
            <a:off x="186612" y="2180645"/>
            <a:ext cx="116243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/>
              <a:t>List.Sum</a:t>
            </a:r>
            <a:r>
              <a:rPr lang="en-US" sz="4000" dirty="0"/>
              <a:t>(</a:t>
            </a:r>
            <a:r>
              <a:rPr lang="en-US" sz="4000" b="1" dirty="0" err="1">
                <a:solidFill>
                  <a:srgbClr val="0070C0"/>
                </a:solidFill>
              </a:rPr>
              <a:t>List.FirstN</a:t>
            </a:r>
            <a:r>
              <a:rPr lang="en-US" sz="4000" b="1" dirty="0">
                <a:solidFill>
                  <a:srgbClr val="0070C0"/>
                </a:solidFill>
              </a:rPr>
              <a:t>(</a:t>
            </a:r>
            <a:r>
              <a:rPr lang="en-US" sz="4000" dirty="0">
                <a:solidFill>
                  <a:srgbClr val="FF0000"/>
                </a:solidFill>
              </a:rPr>
              <a:t>#"Added Index"[Amount</a:t>
            </a:r>
            <a:r>
              <a:rPr lang="en-US" sz="4000" b="1" dirty="0">
                <a:solidFill>
                  <a:srgbClr val="FF0000"/>
                </a:solidFill>
              </a:rPr>
              <a:t>]</a:t>
            </a:r>
            <a:r>
              <a:rPr lang="en-US" sz="4000" b="1" dirty="0"/>
              <a:t>,</a:t>
            </a:r>
            <a:r>
              <a:rPr lang="en-US" sz="4000" b="1" dirty="0">
                <a:solidFill>
                  <a:srgbClr val="0070C0"/>
                </a:solidFill>
              </a:rPr>
              <a:t>[Index])</a:t>
            </a:r>
            <a:r>
              <a:rPr lang="en-US" sz="4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19417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3D869C2-7301-7C8A-04F8-7C2A7EEC6E2E}"/>
              </a:ext>
            </a:extLst>
          </p:cNvPr>
          <p:cNvSpPr txBox="1"/>
          <p:nvPr/>
        </p:nvSpPr>
        <p:spPr>
          <a:xfrm>
            <a:off x="186612" y="2180645"/>
            <a:ext cx="116243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</a:rPr>
              <a:t>List.Sum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sz="4000" dirty="0" err="1">
                <a:solidFill>
                  <a:srgbClr val="0070C0"/>
                </a:solidFill>
              </a:rPr>
              <a:t>List.FirstN</a:t>
            </a:r>
            <a:r>
              <a:rPr lang="en-US" sz="4000" dirty="0">
                <a:solidFill>
                  <a:srgbClr val="0070C0"/>
                </a:solidFill>
              </a:rPr>
              <a:t>(</a:t>
            </a:r>
            <a:r>
              <a:rPr lang="en-US" sz="4000" dirty="0">
                <a:solidFill>
                  <a:srgbClr val="FF0000"/>
                </a:solidFill>
              </a:rPr>
              <a:t>#"Added Index"[Amount</a:t>
            </a:r>
            <a:r>
              <a:rPr lang="en-US" sz="4000" b="1" dirty="0">
                <a:solidFill>
                  <a:srgbClr val="FF0000"/>
                </a:solidFill>
              </a:rPr>
              <a:t>]</a:t>
            </a:r>
            <a:r>
              <a:rPr lang="en-US" sz="4000" b="1" dirty="0"/>
              <a:t>,</a:t>
            </a:r>
            <a:r>
              <a:rPr lang="en-US" sz="4000" dirty="0">
                <a:solidFill>
                  <a:srgbClr val="0070C0"/>
                </a:solidFill>
              </a:rPr>
              <a:t>[Index])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58568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Running Total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Total</dc:title>
  <dc:creator>moct</dc:creator>
  <cp:lastModifiedBy>moct</cp:lastModifiedBy>
  <cp:revision>1</cp:revision>
  <dcterms:created xsi:type="dcterms:W3CDTF">2023-05-31T11:50:46Z</dcterms:created>
  <dcterms:modified xsi:type="dcterms:W3CDTF">2023-05-31T11:50:53Z</dcterms:modified>
</cp:coreProperties>
</file>