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31" autoAdjust="0"/>
    <p:restoredTop sz="94660"/>
  </p:normalViewPr>
  <p:slideViewPr>
    <p:cSldViewPr snapToGrid="0">
      <p:cViewPr varScale="1">
        <p:scale>
          <a:sx n="48" d="100"/>
          <a:sy n="48" d="100"/>
        </p:scale>
        <p:origin x="60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BBA5-381C-4C32-8355-96AC80D7FC07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87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BBA5-381C-4C32-8355-96AC80D7FC07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0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BBA5-381C-4C32-8355-96AC80D7FC07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30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BBA5-381C-4C32-8355-96AC80D7FC07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062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BBA5-381C-4C32-8355-96AC80D7FC07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2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BBA5-381C-4C32-8355-96AC80D7FC07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99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BBA5-381C-4C32-8355-96AC80D7FC07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2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BBA5-381C-4C32-8355-96AC80D7FC07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72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BBA5-381C-4C32-8355-96AC80D7FC07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795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BBA5-381C-4C32-8355-96AC80D7FC07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76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BBA5-381C-4C32-8355-96AC80D7FC07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2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FBBA5-381C-4C32-8355-96AC80D7FC07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1DD0F-A00A-488A-B934-6D89907B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6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tnet.microsoft.com/download/dotnet-core/6.0" TargetMode="External"/><Relationship Id="rId2" Type="http://schemas.openxmlformats.org/officeDocument/2006/relationships/hyperlink" Target="http://www.visualstudio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icrosoft.com/en-in/sql-server/sql-server-download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37" y="914400"/>
            <a:ext cx="11501322" cy="5007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661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Y" dirty="0" smtClean="0"/>
              <a:t>ما هي البيئات المطلوبة لبناء تطبيقات </a:t>
            </a:r>
            <a:r>
              <a:rPr lang="en-US" dirty="0" smtClean="0"/>
              <a:t>ASP.net core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ASP.NET Core 6 requires </a:t>
            </a:r>
            <a:r>
              <a:rPr lang="en-US" b="1" dirty="0"/>
              <a:t>Visual Studio </a:t>
            </a:r>
            <a:r>
              <a:rPr lang="en-US" b="1" dirty="0" smtClean="0"/>
              <a:t>2022</a:t>
            </a:r>
            <a:r>
              <a:rPr lang="en-US" dirty="0" smtClean="0"/>
              <a:t>: </a:t>
            </a:r>
            <a:r>
              <a:rPr lang="en-US" dirty="0"/>
              <a:t>free Visual Studio 2022 Community Edition, which can </a:t>
            </a:r>
            <a:r>
              <a:rPr lang="en-US" dirty="0" smtClean="0"/>
              <a:t>be downloaded </a:t>
            </a:r>
            <a:r>
              <a:rPr lang="en-US" dirty="0"/>
              <a:t>from </a:t>
            </a:r>
            <a:r>
              <a:rPr lang="en-US" dirty="0">
                <a:hlinkClick r:id="rId2"/>
              </a:rPr>
              <a:t>www.visualstudio.com</a:t>
            </a:r>
            <a:r>
              <a:rPr lang="en-US" dirty="0" smtClean="0"/>
              <a:t>.</a:t>
            </a:r>
          </a:p>
          <a:p>
            <a:r>
              <a:rPr lang="en-US" dirty="0"/>
              <a:t>Ensure that the </a:t>
            </a:r>
            <a:r>
              <a:rPr lang="en-US" b="1" dirty="0"/>
              <a:t>“ASP.NET and web development” workload </a:t>
            </a:r>
            <a:r>
              <a:rPr lang="en-US" dirty="0"/>
              <a:t>is </a:t>
            </a:r>
            <a:r>
              <a:rPr lang="en-US" dirty="0" smtClean="0"/>
              <a:t>checked.</a:t>
            </a:r>
          </a:p>
          <a:p>
            <a:r>
              <a:rPr lang="en-US" dirty="0"/>
              <a:t>Select the “</a:t>
            </a:r>
            <a:r>
              <a:rPr lang="en-US" b="1" dirty="0"/>
              <a:t>Individual components</a:t>
            </a:r>
            <a:r>
              <a:rPr lang="en-US" dirty="0"/>
              <a:t>” section at the top of the window and ensure the </a:t>
            </a:r>
            <a:r>
              <a:rPr lang="en-US" b="1" dirty="0"/>
              <a:t>SQL Server </a:t>
            </a:r>
            <a:r>
              <a:rPr lang="en-US" b="1" dirty="0" smtClean="0"/>
              <a:t>Express 2019 </a:t>
            </a:r>
            <a:r>
              <a:rPr lang="en-US" b="1" dirty="0" err="1"/>
              <a:t>LocalDB</a:t>
            </a:r>
            <a:r>
              <a:rPr lang="en-US" b="1" dirty="0"/>
              <a:t> option </a:t>
            </a:r>
            <a:r>
              <a:rPr lang="en-US" dirty="0"/>
              <a:t>is </a:t>
            </a:r>
            <a:r>
              <a:rPr lang="en-US" dirty="0" smtClean="0"/>
              <a:t>checked</a:t>
            </a:r>
          </a:p>
          <a:p>
            <a:r>
              <a:rPr lang="en-US" b="1" dirty="0"/>
              <a:t>Installing the .NET </a:t>
            </a:r>
            <a:r>
              <a:rPr lang="en-US" b="1" dirty="0" smtClean="0"/>
              <a:t>SDK </a:t>
            </a:r>
            <a:r>
              <a:rPr lang="en-US" b="1" dirty="0"/>
              <a:t>version </a:t>
            </a:r>
            <a:r>
              <a:rPr lang="en-US" b="1" dirty="0" smtClean="0"/>
              <a:t>6.0.0 or later</a:t>
            </a:r>
            <a:r>
              <a:rPr lang="en-US" dirty="0" smtClean="0"/>
              <a:t>: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dotnet.microsoft.com/download/dotnet-core/6.0</a:t>
            </a:r>
            <a:endParaRPr lang="en-US" dirty="0" smtClean="0"/>
          </a:p>
          <a:p>
            <a:r>
              <a:rPr lang="en-US" b="1" dirty="0"/>
              <a:t>Installing SQL Server </a:t>
            </a:r>
            <a:r>
              <a:rPr lang="en-US" b="1" dirty="0" err="1" smtClean="0"/>
              <a:t>LocalDB</a:t>
            </a:r>
            <a:r>
              <a:rPr lang="en-US" b="1" dirty="0" smtClean="0"/>
              <a:t>: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www.microsoft.com/en-in/sql-server/sql-server-downloads</a:t>
            </a:r>
            <a:r>
              <a:rPr lang="en-US" dirty="0" smtClean="0"/>
              <a:t> (Custom option) --- New SQL server stand-alone installation or add features to an existing installation</a:t>
            </a:r>
            <a:endParaRPr lang="en-US" b="1" dirty="0" smtClean="0"/>
          </a:p>
          <a:p>
            <a:pPr lvl="1"/>
            <a:r>
              <a:rPr lang="en-US" dirty="0" smtClean="0"/>
              <a:t>Feature Selection: ensure that the </a:t>
            </a:r>
            <a:r>
              <a:rPr lang="en-US" dirty="0" err="1" smtClean="0"/>
              <a:t>LocalDB</a:t>
            </a:r>
            <a:r>
              <a:rPr lang="en-US" dirty="0" smtClean="0"/>
              <a:t> option is </a:t>
            </a:r>
            <a:r>
              <a:rPr lang="en-US" dirty="0" err="1" smtClean="0"/>
              <a:t>chaecked</a:t>
            </a:r>
            <a:endParaRPr lang="en-US" dirty="0" smtClean="0"/>
          </a:p>
          <a:p>
            <a:pPr lvl="1"/>
            <a:r>
              <a:rPr lang="en-US" dirty="0" smtClean="0"/>
              <a:t>Instance Configuration: select “Default instance” option</a:t>
            </a:r>
          </a:p>
          <a:p>
            <a:r>
              <a:rPr lang="en-US" dirty="0"/>
              <a:t>https://</a:t>
            </a:r>
            <a:r>
              <a:rPr lang="en-US" dirty="0" smtClean="0"/>
              <a:t>support.microsoft.com/en-us/ topic/kb5005679-cumulative-update-13-for-sql-server-2019-5c1be850-460a-4be4-a569-fe11f0adc535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0592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Y" dirty="0" smtClean="0"/>
              <a:t>أسئلة عملية مهمة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Y" dirty="0" smtClean="0"/>
              <a:t>كيف يتم اختبار صحة تنصيب </a:t>
            </a:r>
            <a:r>
              <a:rPr lang="en-US" dirty="0" smtClean="0"/>
              <a:t>SDK</a:t>
            </a:r>
            <a:r>
              <a:rPr lang="ar-SY" dirty="0" smtClean="0"/>
              <a:t> مع الإصدار المطلوب؟</a:t>
            </a:r>
          </a:p>
          <a:p>
            <a:pPr lvl="1" algn="r" rtl="1"/>
            <a:r>
              <a:rPr lang="ar-SY" dirty="0" smtClean="0"/>
              <a:t>باستخدام التعليمة </a:t>
            </a:r>
            <a:r>
              <a:rPr lang="en-US" dirty="0" err="1" smtClean="0"/>
              <a:t>dotnet</a:t>
            </a:r>
            <a:r>
              <a:rPr lang="en-US" dirty="0" smtClean="0"/>
              <a:t> –list-</a:t>
            </a:r>
            <a:r>
              <a:rPr lang="en-US" dirty="0" err="1" smtClean="0"/>
              <a:t>sdks</a:t>
            </a:r>
            <a:r>
              <a:rPr lang="ar-SY" dirty="0" smtClean="0"/>
              <a:t> على محرر أوامر نظام التشغيل لتظهر بنتيجتها اصدار </a:t>
            </a:r>
            <a:r>
              <a:rPr lang="en-US" dirty="0" smtClean="0"/>
              <a:t>SDK</a:t>
            </a:r>
            <a:r>
              <a:rPr lang="ar-SY" dirty="0" smtClean="0"/>
              <a:t> الموجود على الجهاز</a:t>
            </a:r>
            <a:endParaRPr lang="ar-SY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380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Y" dirty="0" smtClean="0"/>
              <a:t>ما هي خطوات بناء أبسط </a:t>
            </a:r>
            <a:r>
              <a:rPr lang="en-US" dirty="0" smtClean="0"/>
              <a:t>ASP.net Core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Y" b="1" dirty="0" smtClean="0"/>
              <a:t>انشاء مجلد باسم </a:t>
            </a:r>
            <a:r>
              <a:rPr lang="en-US" b="1" dirty="0" err="1" smtClean="0"/>
              <a:t>FirstProject</a:t>
            </a:r>
            <a:r>
              <a:rPr lang="ar-SY" b="1" dirty="0" smtClean="0"/>
              <a:t> وإضافة ضمنه ملف باسم </a:t>
            </a:r>
            <a:r>
              <a:rPr lang="en-US" b="1" dirty="0" err="1" smtClean="0"/>
              <a:t>global.json</a:t>
            </a:r>
            <a:r>
              <a:rPr lang="ar-SY" b="1" dirty="0" smtClean="0"/>
              <a:t> وبه يتم تحديد إصدار </a:t>
            </a:r>
            <a:r>
              <a:rPr lang="en-US" b="1" dirty="0" err="1" smtClean="0"/>
              <a:t>.Net</a:t>
            </a:r>
            <a:r>
              <a:rPr lang="ar-SY" b="1" dirty="0" smtClean="0"/>
              <a:t> الذي سيستخدمه المشروع</a:t>
            </a:r>
          </a:p>
          <a:p>
            <a:r>
              <a:rPr lang="en-US" dirty="0" err="1" smtClean="0"/>
              <a:t>dotnet</a:t>
            </a:r>
            <a:r>
              <a:rPr lang="en-US" dirty="0" smtClean="0"/>
              <a:t> </a:t>
            </a:r>
            <a:r>
              <a:rPr lang="en-US" dirty="0"/>
              <a:t>new </a:t>
            </a:r>
            <a:r>
              <a:rPr lang="en-US" dirty="0" err="1"/>
              <a:t>globaljson</a:t>
            </a:r>
            <a:r>
              <a:rPr lang="en-US" dirty="0"/>
              <a:t> --</a:t>
            </a:r>
            <a:r>
              <a:rPr lang="en-US" dirty="0" err="1"/>
              <a:t>sdk</a:t>
            </a:r>
            <a:r>
              <a:rPr lang="en-US" dirty="0"/>
              <a:t>-version 6.0.100 --output </a:t>
            </a:r>
            <a:r>
              <a:rPr lang="en-US" dirty="0" err="1"/>
              <a:t>FirstProject</a:t>
            </a:r>
            <a:endParaRPr lang="en-US" dirty="0"/>
          </a:p>
          <a:p>
            <a:pPr algn="r" rtl="1"/>
            <a:r>
              <a:rPr lang="ar-SY" b="1" dirty="0" smtClean="0"/>
              <a:t>إنشاء مشروع </a:t>
            </a:r>
            <a:r>
              <a:rPr lang="en-US" b="1" dirty="0" smtClean="0"/>
              <a:t>ASP.net core</a:t>
            </a:r>
            <a:r>
              <a:rPr lang="ar-SY" b="1" dirty="0" smtClean="0"/>
              <a:t> جديد وتحديد الخيار </a:t>
            </a:r>
            <a:r>
              <a:rPr lang="en-US" b="1" dirty="0" err="1" smtClean="0"/>
              <a:t>mvc</a:t>
            </a:r>
            <a:r>
              <a:rPr lang="ar-SY" b="1" dirty="0" smtClean="0"/>
              <a:t> لهذا المشروع </a:t>
            </a:r>
          </a:p>
          <a:p>
            <a:r>
              <a:rPr lang="en-US" dirty="0" err="1" smtClean="0"/>
              <a:t>dotnet</a:t>
            </a:r>
            <a:r>
              <a:rPr lang="en-US" dirty="0" smtClean="0"/>
              <a:t> </a:t>
            </a:r>
            <a:r>
              <a:rPr lang="en-US" dirty="0"/>
              <a:t>new </a:t>
            </a:r>
            <a:r>
              <a:rPr lang="en-US" dirty="0" err="1"/>
              <a:t>mvc</a:t>
            </a:r>
            <a:r>
              <a:rPr lang="en-US" dirty="0"/>
              <a:t> --no-https --output </a:t>
            </a:r>
            <a:r>
              <a:rPr lang="en-US" dirty="0" err="1"/>
              <a:t>FirstProject</a:t>
            </a:r>
            <a:r>
              <a:rPr lang="en-US" dirty="0"/>
              <a:t> --framework </a:t>
            </a:r>
            <a:r>
              <a:rPr lang="en-US" dirty="0" smtClean="0"/>
              <a:t>net6.0</a:t>
            </a:r>
            <a:endParaRPr lang="ar-SY" dirty="0" smtClean="0"/>
          </a:p>
          <a:p>
            <a:pPr algn="r" rtl="1"/>
            <a:r>
              <a:rPr lang="ar-SY" b="1" dirty="0" smtClean="0"/>
              <a:t>انشاء </a:t>
            </a:r>
            <a:r>
              <a:rPr lang="en-US" b="1" dirty="0" smtClean="0"/>
              <a:t>solution</a:t>
            </a:r>
            <a:endParaRPr lang="en-US" b="1" dirty="0"/>
          </a:p>
          <a:p>
            <a:r>
              <a:rPr lang="en-US" dirty="0" err="1"/>
              <a:t>dotnet</a:t>
            </a:r>
            <a:r>
              <a:rPr lang="en-US" dirty="0"/>
              <a:t> new </a:t>
            </a:r>
            <a:r>
              <a:rPr lang="en-US" dirty="0" err="1"/>
              <a:t>sln</a:t>
            </a:r>
            <a:r>
              <a:rPr lang="en-US" dirty="0"/>
              <a:t> -o </a:t>
            </a:r>
            <a:r>
              <a:rPr lang="en-US" dirty="0" err="1"/>
              <a:t>FirstProject</a:t>
            </a:r>
            <a:endParaRPr lang="en-US" dirty="0"/>
          </a:p>
          <a:p>
            <a:r>
              <a:rPr lang="en-US" dirty="0" err="1"/>
              <a:t>dotnet</a:t>
            </a:r>
            <a:r>
              <a:rPr lang="en-US" dirty="0"/>
              <a:t> </a:t>
            </a:r>
            <a:r>
              <a:rPr lang="en-US" dirty="0" err="1"/>
              <a:t>sln</a:t>
            </a:r>
            <a:r>
              <a:rPr lang="en-US" dirty="0"/>
              <a:t> </a:t>
            </a:r>
            <a:r>
              <a:rPr lang="en-US" dirty="0" err="1"/>
              <a:t>FirstProject</a:t>
            </a:r>
            <a:r>
              <a:rPr lang="en-US" dirty="0"/>
              <a:t> add </a:t>
            </a:r>
            <a:r>
              <a:rPr lang="en-US" dirty="0" err="1"/>
              <a:t>FirstProject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423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11674</TotalTime>
  <Words>229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ما هي البيئات المطلوبة لبناء تطبيقات ASP.net core 6</vt:lpstr>
      <vt:lpstr>أسئلة عملية مهمة</vt:lpstr>
      <vt:lpstr>ما هي خطوات بناء أبسط ASP.net Core Project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MGR</dc:creator>
  <cp:lastModifiedBy>MGR</cp:lastModifiedBy>
  <cp:revision>12</cp:revision>
  <dcterms:created xsi:type="dcterms:W3CDTF">2023-03-07T15:13:36Z</dcterms:created>
  <dcterms:modified xsi:type="dcterms:W3CDTF">2023-04-01T14:30:49Z</dcterms:modified>
</cp:coreProperties>
</file>