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1" r:id="rId6"/>
    <p:sldId id="260" r:id="rId7"/>
    <p:sldId id="262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402AB-7A8B-EC42-105B-66E7A17A6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CC4F4-7D9D-86AD-DF00-4F5FC4EA7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30BA4-714C-F33B-B784-1B21A6D67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B9129-0E4F-1FC8-68EC-3E817710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4EEB2-D708-3F67-040C-93DFA861D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74FB1-F840-09DD-22C1-ECC4DB07B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2AD4D-8ABF-29D5-2227-D4092255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9E810-7837-0A85-7DBA-7D95D6C7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3D7FD-4B01-12F8-62E1-4C747CCC1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96DD2-E914-77F0-3D2D-36CE2F85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9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C5FC8-8B2F-00FD-7D98-6B70B08092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9EAC7A-2961-B831-3826-E614C2370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EA54E-2733-82F0-7353-834056EA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A9BED-CF23-3C3C-CC5E-2D1032AE2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4240C-32E6-FB1C-8B12-CC6D8A89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8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5D7BB-5663-F57A-A772-0C96E031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83F04-17B6-D97E-F2CD-894B9DCF5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523CA-CB0A-A67A-8A02-E35149E39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724F7-2F3E-CD40-7DEF-AC3D7AC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FD18F-52AE-F8CA-BD79-00B859820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8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FC012-CE8B-783B-E57F-C5FCDB63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9A350-2EAB-69DC-BE74-A893C08C2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6C77C-68C5-8212-9D69-7F8D23DD4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5FE7F-6DCD-F7B0-E2DA-260EDE0E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D010-95D1-8A06-4E17-00E6844F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60185-05C1-6CBC-59FE-086DBFB38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3A7E-F1E9-8863-8047-EFAD8ED70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A205B-FD4E-59EE-0DCE-5CC5EDF29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E2BE9-D3BA-0C65-8719-54BB37A6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3CF17-3510-EEBA-DF07-3D37C9E1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44FC9-FC80-47F8-451C-FF6C73C4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49CF-CD1E-62BE-5080-FFBFAA6C3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53565-32F9-592B-E030-A01592F89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41066F-9F13-DDC9-406F-EEB04D5E2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A727FD-C3AF-D33E-2E85-61004062D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18491-BC8B-E5D3-1708-7693497A35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5BA73-ED9C-720A-1858-DCD4551B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AE5AFA-B09A-0968-CA40-9871C945B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14AD3C-C261-5155-6D62-2A8A76BA9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3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2B8D-282F-8751-900D-603B5FCDC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FC818D-8F90-4BBD-0FEE-E9A101A4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4D9-CA3F-3E53-1995-ED26FAD90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8C744-9E46-63B2-AA02-3928736A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0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C454CA-5D07-47CA-F33A-69B99F62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60CCDF-D875-B882-F12F-396994CDC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7B98D-D27E-8AE5-196B-24B236AA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3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BF0DE-29E3-E479-0171-43752CEA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66FB4-49A3-87F9-A120-94E05DACC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E20E4-255D-AA80-76F3-B5FA1D19F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9AB4-EADD-853F-A72E-45833B26D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AB08C-E152-1522-7453-BB095E6F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4B076-EF7A-CFBD-4CCB-B15BF3EA8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003B-5810-F203-4E41-B9362D15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A7267-29A3-5395-6F12-E8EB1CCC8B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CA8F7-FA33-A59C-F685-D7C187570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4D389-B252-DC62-8C53-F5605568A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AC56C-511A-C749-31F5-E0E8A01C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8987B-E054-59A2-6538-32950599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6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2F2C2-F656-D8E4-EC81-10F88F6B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384C8-BF9D-7B13-FBD6-EFFB1F2C8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6F3AB-534B-1FA1-1428-9B363B5D5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A47BD-DE4D-4C86-9818-65648CB79513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307D8-4F95-106E-C4AD-B26A97D26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B360C-4E9E-43A3-16A3-A8497AF08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23FDC-CF56-478C-B050-544DDC34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8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2497-4436-AED6-5C4F-53C599D3A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Merging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Datasets</a:t>
            </a:r>
            <a:r>
              <a:rPr lang="en-US" dirty="0"/>
              <a:t> </a:t>
            </a:r>
            <a:r>
              <a:rPr lang="en-US" dirty="0">
                <a:solidFill>
                  <a:schemeClr val="tx2"/>
                </a:solidFill>
              </a:rPr>
              <a:t>in</a:t>
            </a:r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Power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Query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5B52E5-2735-2563-7E22-34C92ECA8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14005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Dr. Anas Dahabiah</a:t>
            </a:r>
          </a:p>
        </p:txBody>
      </p:sp>
    </p:spTree>
    <p:extLst>
      <p:ext uri="{BB962C8B-B14F-4D97-AF65-F5344CB8AC3E}">
        <p14:creationId xmlns:p14="http://schemas.microsoft.com/office/powerpoint/2010/main" val="15548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F9DC30-4E99-B0C9-9288-2F0021E45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4852" y="2952033"/>
            <a:ext cx="10090038" cy="35887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239B51-85CD-7CD2-F0A7-8855547BA1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2270" y="317242"/>
            <a:ext cx="9512620" cy="239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86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74002-8665-0413-3C1D-639C9921C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Append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vs.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Merge</a:t>
            </a:r>
            <a:r>
              <a:rPr lang="en-US" dirty="0"/>
              <a:t> </a:t>
            </a:r>
          </a:p>
        </p:txBody>
      </p:sp>
      <p:pic>
        <p:nvPicPr>
          <p:cNvPr id="1026" name="Picture 2" descr="Merge and Append: Datasets Creation Tools">
            <a:extLst>
              <a:ext uri="{FF2B5EF4-FFF2-40B4-BE49-F238E27FC236}">
                <a16:creationId xmlns:a16="http://schemas.microsoft.com/office/drawing/2014/main" id="{08BE771F-B13D-B839-53D4-3C3DBF71F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014" y="2274919"/>
            <a:ext cx="5848824" cy="337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43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1F1EE8-3163-BA45-F38D-114284C05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83976"/>
            <a:ext cx="11849100" cy="677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27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AB8D86-295C-5542-199C-51CCA66A6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6368"/>
            <a:ext cx="12192000" cy="50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6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ython | Pandas Merging, Joining, and Concatenating - GeeksforGeeks">
            <a:extLst>
              <a:ext uri="{FF2B5EF4-FFF2-40B4-BE49-F238E27FC236}">
                <a16:creationId xmlns:a16="http://schemas.microsoft.com/office/drawing/2014/main" id="{DCB741D5-EF38-7F1C-70FE-0AEDBD4AE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23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rge Two pandas DataFrames in Python (6 Examples) | Join &amp; Combine">
            <a:extLst>
              <a:ext uri="{FF2B5EF4-FFF2-40B4-BE49-F238E27FC236}">
                <a16:creationId xmlns:a16="http://schemas.microsoft.com/office/drawing/2014/main" id="{847AE249-66BB-4C3D-CFE0-DA8D1CA27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24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4CBCAE-74DC-9584-6A84-EE13C1505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69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6B5E51-4CC2-4106-3EAC-1FBA6FD05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32105" y="1697228"/>
            <a:ext cx="9527789" cy="268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15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17FF0B-831D-8994-EBBC-54B326F10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6" y="1"/>
            <a:ext cx="106084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47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Merging Datasets in Power Query</vt:lpstr>
      <vt:lpstr>Append vs. Merge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moct</dc:creator>
  <cp:lastModifiedBy>moct</cp:lastModifiedBy>
  <cp:revision>3</cp:revision>
  <dcterms:created xsi:type="dcterms:W3CDTF">2023-05-08T05:16:57Z</dcterms:created>
  <dcterms:modified xsi:type="dcterms:W3CDTF">2023-05-08T11:54:54Z</dcterms:modified>
</cp:coreProperties>
</file>