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1" autoAdjust="0"/>
    <p:restoredTop sz="94660"/>
  </p:normalViewPr>
  <p:slideViewPr>
    <p:cSldViewPr snapToGrid="0">
      <p:cViewPr varScale="1">
        <p:scale>
          <a:sx n="50" d="100"/>
          <a:sy n="50" d="100"/>
        </p:scale>
        <p:origin x="4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87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0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30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62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2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99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2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7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79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6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FBBA5-381C-4C32-8355-96AC80D7FC07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Y" dirty="0" smtClean="0"/>
              <a:t>إنشاء </a:t>
            </a:r>
            <a:r>
              <a:rPr lang="en-US" dirty="0" smtClean="0"/>
              <a:t>ASP.NET Core Project</a:t>
            </a:r>
            <a:r>
              <a:rPr lang="ar-SY" dirty="0" smtClean="0"/>
              <a:t> (</a:t>
            </a:r>
            <a:r>
              <a:rPr lang="en-US" dirty="0" smtClean="0"/>
              <a:t>MVC</a:t>
            </a:r>
            <a:r>
              <a:rPr lang="ar-SY" dirty="0" smtClean="0"/>
              <a:t>)</a:t>
            </a:r>
            <a:r>
              <a:rPr lang="en-US" dirty="0" smtClean="0"/>
              <a:t> </a:t>
            </a:r>
            <a:r>
              <a:rPr lang="ar-SY" dirty="0" smtClean="0"/>
              <a:t> باستخدام التعليمات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dotnet</a:t>
            </a:r>
            <a:r>
              <a:rPr lang="en-US" dirty="0"/>
              <a:t> new </a:t>
            </a:r>
            <a:r>
              <a:rPr lang="en-US" dirty="0" err="1"/>
              <a:t>globaljson</a:t>
            </a:r>
            <a:r>
              <a:rPr lang="en-US" dirty="0"/>
              <a:t> --</a:t>
            </a:r>
            <a:r>
              <a:rPr lang="en-US" dirty="0" err="1"/>
              <a:t>sdk</a:t>
            </a:r>
            <a:r>
              <a:rPr lang="en-US" dirty="0"/>
              <a:t>-version 6.0.100 --output </a:t>
            </a:r>
            <a:r>
              <a:rPr lang="en-US" dirty="0" err="1"/>
              <a:t>FirstProject</a:t>
            </a:r>
            <a:endParaRPr lang="en-US" dirty="0"/>
          </a:p>
          <a:p>
            <a:r>
              <a:rPr lang="en-US" dirty="0" err="1"/>
              <a:t>dotnet</a:t>
            </a:r>
            <a:r>
              <a:rPr lang="en-US" dirty="0"/>
              <a:t> new </a:t>
            </a:r>
            <a:r>
              <a:rPr lang="en-US" dirty="0" err="1"/>
              <a:t>mvc</a:t>
            </a:r>
            <a:r>
              <a:rPr lang="en-US" dirty="0"/>
              <a:t> --no-https --output </a:t>
            </a:r>
            <a:r>
              <a:rPr lang="en-US" dirty="0" err="1"/>
              <a:t>FirstProject</a:t>
            </a:r>
            <a:r>
              <a:rPr lang="en-US" dirty="0"/>
              <a:t> --framework net6.0</a:t>
            </a:r>
          </a:p>
          <a:p>
            <a:r>
              <a:rPr lang="en-US" dirty="0" err="1"/>
              <a:t>dotnet</a:t>
            </a:r>
            <a:r>
              <a:rPr lang="en-US" dirty="0"/>
              <a:t> new </a:t>
            </a:r>
            <a:r>
              <a:rPr lang="en-US" dirty="0" err="1"/>
              <a:t>sln</a:t>
            </a:r>
            <a:r>
              <a:rPr lang="en-US" dirty="0"/>
              <a:t> -o </a:t>
            </a:r>
            <a:r>
              <a:rPr lang="en-US" dirty="0" err="1"/>
              <a:t>FirstProject</a:t>
            </a:r>
            <a:endParaRPr lang="en-US" dirty="0"/>
          </a:p>
          <a:p>
            <a:r>
              <a:rPr lang="en-US" dirty="0" err="1"/>
              <a:t>dotnet</a:t>
            </a:r>
            <a:r>
              <a:rPr lang="en-US" dirty="0"/>
              <a:t> </a:t>
            </a:r>
            <a:r>
              <a:rPr lang="en-US" dirty="0" err="1"/>
              <a:t>sln</a:t>
            </a:r>
            <a:r>
              <a:rPr lang="en-US" dirty="0"/>
              <a:t> </a:t>
            </a:r>
            <a:r>
              <a:rPr lang="en-US" dirty="0" err="1"/>
              <a:t>FirstProject</a:t>
            </a:r>
            <a:r>
              <a:rPr lang="en-US" dirty="0"/>
              <a:t> add </a:t>
            </a:r>
            <a:r>
              <a:rPr lang="en-US" dirty="0" err="1"/>
              <a:t>FirstProject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423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Y" dirty="0" smtClean="0"/>
              <a:t>أسئلة هامة للامتحان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Y" dirty="0" smtClean="0"/>
              <a:t>من أي ملف يمكن تغيير الـ </a:t>
            </a:r>
            <a:r>
              <a:rPr lang="en-US" dirty="0" smtClean="0"/>
              <a:t>Port</a:t>
            </a:r>
            <a:r>
              <a:rPr lang="ar-SY" dirty="0" smtClean="0"/>
              <a:t> التي يتم الاستماع من خلالها إلى طلبات </a:t>
            </a:r>
            <a:r>
              <a:rPr lang="en-US" dirty="0" smtClean="0"/>
              <a:t>Http</a:t>
            </a:r>
            <a:endParaRPr lang="ar-SY" dirty="0" smtClean="0"/>
          </a:p>
          <a:p>
            <a:pPr lvl="1" algn="r" rtl="1"/>
            <a:r>
              <a:rPr lang="en-US" dirty="0" err="1" smtClean="0"/>
              <a:t>launchSettings.json</a:t>
            </a:r>
            <a:r>
              <a:rPr lang="ar-SY" dirty="0" smtClean="0"/>
              <a:t> ضمنه يوجد مواصفة </a:t>
            </a:r>
            <a:r>
              <a:rPr lang="en-US" dirty="0" err="1" smtClean="0"/>
              <a:t>applicationUrl</a:t>
            </a:r>
            <a:r>
              <a:rPr lang="ar-SY" dirty="0" smtClean="0"/>
              <a:t> تحتوي على العنوان ومن ثم رقم المنفذ (لا تنسى أهمية تغيير المنفذ)</a:t>
            </a:r>
          </a:p>
          <a:p>
            <a:pPr algn="r" rtl="1"/>
            <a:r>
              <a:rPr lang="ar-SY" dirty="0" smtClean="0"/>
              <a:t>من هو المسؤول عن معالجة الطلبات في </a:t>
            </a:r>
            <a:r>
              <a:rPr lang="en-US" dirty="0" err="1" smtClean="0"/>
              <a:t>ASP.Net</a:t>
            </a:r>
            <a:r>
              <a:rPr lang="en-US" dirty="0" smtClean="0"/>
              <a:t> Core</a:t>
            </a:r>
            <a:endParaRPr lang="ar-SY" dirty="0" smtClean="0"/>
          </a:p>
          <a:p>
            <a:pPr lvl="1" algn="r" rtl="1"/>
            <a:r>
              <a:rPr lang="en-US" dirty="0" smtClean="0"/>
              <a:t>Endpoints</a:t>
            </a:r>
            <a:r>
              <a:rPr lang="ar-SY" dirty="0" smtClean="0"/>
              <a:t>: هي عبارة عن </a:t>
            </a:r>
            <a:r>
              <a:rPr lang="en-US" dirty="0" smtClean="0"/>
              <a:t>methods</a:t>
            </a:r>
            <a:r>
              <a:rPr lang="ar-SY" dirty="0" smtClean="0"/>
              <a:t> مكتوبة باللغة </a:t>
            </a:r>
            <a:r>
              <a:rPr lang="en-US" dirty="0" smtClean="0"/>
              <a:t>C#</a:t>
            </a:r>
            <a:r>
              <a:rPr lang="ar-SY" dirty="0" smtClean="0"/>
              <a:t> ويتم تحديد الفعل الذي يجب أن تقوم به هذه الـ </a:t>
            </a:r>
            <a:r>
              <a:rPr lang="en-US" dirty="0" smtClean="0"/>
              <a:t>endpoint</a:t>
            </a:r>
            <a:r>
              <a:rPr lang="ar-SY" dirty="0" smtClean="0"/>
              <a:t> من خلال </a:t>
            </a:r>
            <a:r>
              <a:rPr lang="en-US" dirty="0" smtClean="0"/>
              <a:t>controller</a:t>
            </a:r>
            <a:r>
              <a:rPr lang="ar-SY" dirty="0" smtClean="0"/>
              <a:t> الذي هو عبارة عن </a:t>
            </a:r>
            <a:r>
              <a:rPr lang="en-US" dirty="0" smtClean="0"/>
              <a:t>class</a:t>
            </a:r>
            <a:r>
              <a:rPr lang="ar-SY" dirty="0" smtClean="0"/>
              <a:t> مكتوب باللغة </a:t>
            </a:r>
            <a:r>
              <a:rPr lang="en-US" dirty="0" smtClean="0"/>
              <a:t>C#</a:t>
            </a:r>
            <a:r>
              <a:rPr lang="ar-SY" dirty="0" smtClean="0"/>
              <a:t> وموروث من </a:t>
            </a:r>
            <a:r>
              <a:rPr lang="en-US" dirty="0" err="1" smtClean="0"/>
              <a:t>Microsoft.AspNetCore.Mvc.Controller</a:t>
            </a:r>
            <a:r>
              <a:rPr lang="ar-SY" dirty="0" smtClean="0"/>
              <a:t> (صف </a:t>
            </a:r>
            <a:r>
              <a:rPr lang="en-US" dirty="0" smtClean="0"/>
              <a:t>built-in</a:t>
            </a:r>
            <a:r>
              <a:rPr lang="ar-SY" dirty="0" smtClean="0"/>
              <a:t> وهو صف </a:t>
            </a:r>
            <a:r>
              <a:rPr lang="en-US" dirty="0" smtClean="0"/>
              <a:t>base</a:t>
            </a:r>
            <a:r>
              <a:rPr lang="ar-SY" dirty="0" smtClean="0"/>
              <a:t> لجميع الصفوف التي تقوم بعمل الـ </a:t>
            </a:r>
            <a:r>
              <a:rPr lang="en-US" dirty="0" smtClean="0"/>
              <a:t>controller</a:t>
            </a:r>
            <a:r>
              <a:rPr lang="ar-SY" dirty="0" smtClean="0"/>
              <a:t>)</a:t>
            </a:r>
          </a:p>
          <a:p>
            <a:pPr algn="r" rtl="1"/>
            <a:r>
              <a:rPr lang="ar-SY" dirty="0" smtClean="0"/>
              <a:t>من هو الملف الذي يحتوي على </a:t>
            </a:r>
            <a:r>
              <a:rPr lang="en-US" dirty="0" smtClean="0"/>
              <a:t>endpoints</a:t>
            </a:r>
            <a:r>
              <a:rPr lang="ar-SY" dirty="0" smtClean="0"/>
              <a:t> </a:t>
            </a:r>
          </a:p>
          <a:p>
            <a:pPr lvl="1" algn="r" rtl="1"/>
            <a:r>
              <a:rPr lang="ar-SY" dirty="0" smtClean="0"/>
              <a:t>جميعها ضمن مجلد </a:t>
            </a:r>
            <a:r>
              <a:rPr lang="en-US" dirty="0" smtClean="0"/>
              <a:t>Controllers</a:t>
            </a:r>
            <a:r>
              <a:rPr lang="ar-SY" dirty="0" smtClean="0"/>
              <a:t> ضمن الصف </a:t>
            </a:r>
            <a:r>
              <a:rPr lang="en-US" dirty="0" err="1" smtClean="0"/>
              <a:t>HomeController.cs</a:t>
            </a:r>
            <a:r>
              <a:rPr lang="ar-SY" dirty="0" smtClean="0"/>
              <a:t> وهو يحوي على الأقل </a:t>
            </a:r>
            <a:r>
              <a:rPr lang="en-US" dirty="0" smtClean="0"/>
              <a:t>controller</a:t>
            </a:r>
            <a:r>
              <a:rPr lang="ar-SY" dirty="0" smtClean="0"/>
              <a:t> يدعى </a:t>
            </a:r>
            <a:r>
              <a:rPr lang="en-US" dirty="0" smtClean="0"/>
              <a:t>Home</a:t>
            </a:r>
            <a:r>
              <a:rPr lang="ar-SY" dirty="0" smtClean="0"/>
              <a:t> الذي هو </a:t>
            </a:r>
            <a:r>
              <a:rPr lang="en-US" dirty="0" smtClean="0"/>
              <a:t>default controller</a:t>
            </a:r>
            <a:r>
              <a:rPr lang="ar-SY" dirty="0" smtClean="0"/>
              <a:t> لأي </a:t>
            </a:r>
            <a:r>
              <a:rPr lang="en-US" dirty="0" smtClean="0"/>
              <a:t>ASP.net core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35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Y" dirty="0" smtClean="0"/>
              <a:t>سؤال هام للامتحان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Y" dirty="0" smtClean="0"/>
              <a:t>ما هي محتويات </a:t>
            </a:r>
            <a:r>
              <a:rPr lang="en-US" dirty="0" err="1" smtClean="0"/>
              <a:t>homeController</a:t>
            </a:r>
            <a:r>
              <a:rPr lang="ar-SY" dirty="0" smtClean="0"/>
              <a:t> بحيث يقوم بفعل وحيد هو إظهار جملة معينة على الصفحة عند التشغيل؟؟</a:t>
            </a:r>
          </a:p>
          <a:p>
            <a:r>
              <a:rPr lang="en-US" sz="3600" dirty="0" smtClean="0"/>
              <a:t>public </a:t>
            </a:r>
            <a:r>
              <a:rPr lang="en-US" sz="3600" dirty="0"/>
              <a:t>class </a:t>
            </a:r>
            <a:r>
              <a:rPr lang="en-US" sz="3600" dirty="0" err="1"/>
              <a:t>HomeController</a:t>
            </a:r>
            <a:r>
              <a:rPr lang="en-US" sz="3600" dirty="0"/>
              <a:t> : Controller {</a:t>
            </a:r>
          </a:p>
          <a:p>
            <a:pPr lvl="1"/>
            <a:r>
              <a:rPr lang="en-US" sz="3600" dirty="0"/>
              <a:t>public string Index() {</a:t>
            </a:r>
          </a:p>
          <a:p>
            <a:pPr lvl="2"/>
            <a:r>
              <a:rPr lang="en-US" sz="3600" dirty="0"/>
              <a:t>return </a:t>
            </a:r>
            <a:r>
              <a:rPr lang="en-US" sz="3600" dirty="0" smtClean="0"/>
              <a:t>“your string";</a:t>
            </a:r>
            <a:endParaRPr lang="en-US" sz="3600" dirty="0"/>
          </a:p>
          <a:p>
            <a:pPr lvl="1"/>
            <a:r>
              <a:rPr lang="en-US" sz="3600" dirty="0"/>
              <a:t>}</a:t>
            </a:r>
          </a:p>
          <a:p>
            <a:r>
              <a:rPr lang="en-US" sz="3600" dirty="0" smtClean="0"/>
              <a:t>}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3791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Y" dirty="0" smtClean="0"/>
              <a:t>ما هو </a:t>
            </a:r>
            <a:r>
              <a:rPr lang="en-US" dirty="0" smtClean="0"/>
              <a:t>ASP.NET Core </a:t>
            </a:r>
            <a:r>
              <a:rPr lang="en-US" b="1" dirty="0" smtClean="0">
                <a:solidFill>
                  <a:srgbClr val="FF0000"/>
                </a:solidFill>
              </a:rPr>
              <a:t>routing system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Y" dirty="0" smtClean="0"/>
              <a:t>هو النظام المسؤول عن اختيار الـ </a:t>
            </a:r>
            <a:r>
              <a:rPr lang="en-US" dirty="0" smtClean="0"/>
              <a:t>endpoint</a:t>
            </a:r>
            <a:r>
              <a:rPr lang="ar-SY" dirty="0" smtClean="0"/>
              <a:t> التي ستعالج طلب </a:t>
            </a:r>
            <a:r>
              <a:rPr lang="en-US" dirty="0" smtClean="0"/>
              <a:t>http</a:t>
            </a:r>
            <a:endParaRPr lang="ar-SY" dirty="0" smtClean="0"/>
          </a:p>
          <a:p>
            <a:pPr algn="r" rtl="1"/>
            <a:r>
              <a:rPr lang="ar-SY" dirty="0" smtClean="0"/>
              <a:t>الـ </a:t>
            </a:r>
            <a:r>
              <a:rPr lang="en-US" dirty="0" smtClean="0">
                <a:solidFill>
                  <a:srgbClr val="FF0000"/>
                </a:solidFill>
              </a:rPr>
              <a:t>route</a:t>
            </a:r>
            <a:r>
              <a:rPr lang="ar-SY" dirty="0" smtClean="0">
                <a:solidFill>
                  <a:srgbClr val="FF0000"/>
                </a:solidFill>
              </a:rPr>
              <a:t> </a:t>
            </a:r>
            <a:r>
              <a:rPr lang="ar-SY" dirty="0" smtClean="0"/>
              <a:t>هو عبارة عن قاعدة تستخدم لاتخاذ قرار حول كيفية معالجة الطلب</a:t>
            </a:r>
          </a:p>
          <a:p>
            <a:pPr algn="r" rtl="1"/>
            <a:r>
              <a:rPr lang="ar-SY" dirty="0" smtClean="0"/>
              <a:t>بمجرد تشغيل أي مشروع يتم الدخول إلى </a:t>
            </a:r>
            <a:r>
              <a:rPr lang="en-US" dirty="0" smtClean="0"/>
              <a:t>Home</a:t>
            </a:r>
            <a:r>
              <a:rPr lang="ar-SY" dirty="0" smtClean="0"/>
              <a:t> أو </a:t>
            </a:r>
            <a:r>
              <a:rPr lang="en-US" dirty="0" smtClean="0"/>
              <a:t>Home/Index</a:t>
            </a:r>
            <a:r>
              <a:rPr lang="ar-SY" dirty="0" smtClean="0"/>
              <a:t> وتشغيل الافتراضي.</a:t>
            </a:r>
          </a:p>
          <a:p>
            <a:pPr algn="r" rtl="1"/>
            <a:r>
              <a:rPr lang="ar-SY" dirty="0" smtClean="0"/>
              <a:t>سؤال: ما هي ال</a:t>
            </a:r>
            <a:r>
              <a:rPr lang="en-US" dirty="0" smtClean="0"/>
              <a:t>method</a:t>
            </a:r>
            <a:r>
              <a:rPr lang="ar-SY" dirty="0" smtClean="0"/>
              <a:t> التي يتم استدعاؤها عند تشغيل الموقع؟ </a:t>
            </a:r>
            <a:r>
              <a:rPr lang="en-US" dirty="0" smtClean="0"/>
              <a:t>index</a:t>
            </a:r>
            <a:r>
              <a:rPr lang="ar-SY" dirty="0" smtClean="0"/>
              <a:t> من ضمن </a:t>
            </a:r>
            <a:r>
              <a:rPr lang="en-US" smtClean="0"/>
              <a:t>HomeController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75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11729</TotalTime>
  <Words>263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إنشاء ASP.NET Core Project (MVC)  باستخدام التعليمات</vt:lpstr>
      <vt:lpstr>أسئلة هامة للامتحان</vt:lpstr>
      <vt:lpstr>سؤال هام للامتحان</vt:lpstr>
      <vt:lpstr>ما هو ASP.NET Core routing system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MGR</dc:creator>
  <cp:lastModifiedBy>MGR</cp:lastModifiedBy>
  <cp:revision>21</cp:revision>
  <dcterms:created xsi:type="dcterms:W3CDTF">2023-03-07T15:13:36Z</dcterms:created>
  <dcterms:modified xsi:type="dcterms:W3CDTF">2023-04-09T14:55:57Z</dcterms:modified>
</cp:coreProperties>
</file>