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5" d="100"/>
          <a:sy n="65" d="100"/>
        </p:scale>
        <p:origin x="-129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8/19/1446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8/19/1446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8/19/1446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8/19/1446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8/19/1446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8/19/1446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8/19/1446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8/19/1446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8/19/1446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8/19/1446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8/19/1446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8/19/1446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عنوان 5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endParaRPr lang="ar-SA"/>
          </a:p>
        </p:txBody>
      </p:sp>
      <p:pic>
        <p:nvPicPr>
          <p:cNvPr id="8" name="عنصر نائب للمحتوى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1468" y="-99392"/>
            <a:ext cx="9275468" cy="68407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286115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8896908" cy="65527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671271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2656"/>
            <a:ext cx="8964488" cy="59766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59538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476672"/>
            <a:ext cx="8435280" cy="59766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087357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04664"/>
            <a:ext cx="8640960" cy="62646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810001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عرض على الشاشة (3:4)‏</PresentationFormat>
  <Paragraphs>0</Paragraphs>
  <Slides>5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سمة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Target</dc:creator>
  <cp:lastModifiedBy>Target</cp:lastModifiedBy>
  <cp:revision>2</cp:revision>
  <dcterms:created xsi:type="dcterms:W3CDTF">2025-02-17T19:39:11Z</dcterms:created>
  <dcterms:modified xsi:type="dcterms:W3CDTF">2025-02-17T19:54:20Z</dcterms:modified>
</cp:coreProperties>
</file>