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38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11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6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05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2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89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0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2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4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4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B2476EA-F479-4081-83AC-E1D144BC000E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5A8BDC-7D40-46AC-8F2A-98D745F17B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55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Session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ADO.net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0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ADO.NET base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DbConnection</a:t>
            </a:r>
            <a:r>
              <a:rPr lang="en-US" dirty="0" smtClean="0"/>
              <a:t> : Connection to a database</a:t>
            </a:r>
          </a:p>
          <a:p>
            <a:r>
              <a:rPr lang="en-US" dirty="0" err="1" smtClean="0"/>
              <a:t>DbCommand</a:t>
            </a:r>
            <a:r>
              <a:rPr lang="en-US" dirty="0" smtClean="0"/>
              <a:t> : Command to be executed by a </a:t>
            </a:r>
            <a:r>
              <a:rPr lang="en-US" dirty="0" err="1" smtClean="0"/>
              <a:t>databse</a:t>
            </a:r>
            <a:endParaRPr lang="en-US" dirty="0" smtClean="0"/>
          </a:p>
          <a:p>
            <a:r>
              <a:rPr lang="en-US" dirty="0" err="1" smtClean="0"/>
              <a:t>DbParameter</a:t>
            </a:r>
            <a:r>
              <a:rPr lang="en-US" dirty="0" smtClean="0"/>
              <a:t>: Parameter for a command</a:t>
            </a:r>
          </a:p>
          <a:p>
            <a:r>
              <a:rPr lang="en-US" dirty="0" err="1" smtClean="0"/>
              <a:t>DbDataRecord</a:t>
            </a:r>
            <a:r>
              <a:rPr lang="en-US" dirty="0" smtClean="0"/>
              <a:t> : Single row of data returned by a query. (</a:t>
            </a:r>
            <a:r>
              <a:rPr lang="en-US" dirty="0" err="1" smtClean="0"/>
              <a:t>IDataRecord</a:t>
            </a:r>
            <a:r>
              <a:rPr lang="en-US" dirty="0" smtClean="0"/>
              <a:t> same concept)</a:t>
            </a:r>
          </a:p>
          <a:p>
            <a:r>
              <a:rPr lang="en-US" dirty="0" err="1" smtClean="0"/>
              <a:t>DbDataReader</a:t>
            </a:r>
            <a:r>
              <a:rPr lang="en-US" dirty="0" smtClean="0"/>
              <a:t> : Iterator over the full results returned by a query (implements </a:t>
            </a:r>
            <a:r>
              <a:rPr lang="en-US" dirty="0" err="1" smtClean="0"/>
              <a:t>IDataRecord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DbTransaction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9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آلية التعامل مع قاعدة بيانات ضمن </a:t>
            </a:r>
            <a:r>
              <a:rPr lang="en-US" dirty="0" smtClean="0"/>
              <a:t>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1- Create a connection object (</a:t>
            </a:r>
            <a:r>
              <a:rPr lang="en-US" b="1" dirty="0" err="1" smtClean="0">
                <a:solidFill>
                  <a:srgbClr val="FF0000"/>
                </a:solidFill>
              </a:rPr>
              <a:t>SqlConnection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2- build a command object (</a:t>
            </a:r>
            <a:r>
              <a:rPr lang="en-US" b="1" dirty="0" err="1" smtClean="0">
                <a:solidFill>
                  <a:srgbClr val="FF0000"/>
                </a:solidFill>
              </a:rPr>
              <a:t>CommandText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3- Execute using </a:t>
            </a:r>
            <a:r>
              <a:rPr lang="en-US" b="1" dirty="0" err="1" smtClean="0">
                <a:solidFill>
                  <a:srgbClr val="FF0000"/>
                </a:solidFill>
              </a:rPr>
              <a:t>ExecuteReader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52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185</TotalTime>
  <Words>87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Tw Cen MT</vt:lpstr>
      <vt:lpstr>Tw Cen MT Condensed</vt:lpstr>
      <vt:lpstr>Wingdings 3</vt:lpstr>
      <vt:lpstr>Integral</vt:lpstr>
      <vt:lpstr>Session 11</vt:lpstr>
      <vt:lpstr>ADO.NET base classes</vt:lpstr>
      <vt:lpstr>آلية التعامل مع قاعدة بيانات ضمن .NET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11</dc:title>
  <dc:creator>Nayef</dc:creator>
  <cp:lastModifiedBy>Nayef</cp:lastModifiedBy>
  <cp:revision>4</cp:revision>
  <dcterms:created xsi:type="dcterms:W3CDTF">2022-05-26T17:05:25Z</dcterms:created>
  <dcterms:modified xsi:type="dcterms:W3CDTF">2022-05-26T20:10:35Z</dcterms:modified>
</cp:coreProperties>
</file>