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8/19/1446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5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endParaRPr lang="ar-SA"/>
          </a:p>
        </p:txBody>
      </p:sp>
      <p:pic>
        <p:nvPicPr>
          <p:cNvPr id="8" name="عنصر نائب للمحتوى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468" y="-99392"/>
            <a:ext cx="9275468" cy="6840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611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896908" cy="65527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7127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8964488" cy="5976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5953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6672"/>
            <a:ext cx="8435280" cy="5976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8735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8640960" cy="62646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000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عرض على الشاشة (3:4)‏</PresentationFormat>
  <Paragraphs>0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Target</dc:creator>
  <cp:lastModifiedBy>Target</cp:lastModifiedBy>
  <cp:revision>2</cp:revision>
  <dcterms:created xsi:type="dcterms:W3CDTF">2025-02-17T19:39:11Z</dcterms:created>
  <dcterms:modified xsi:type="dcterms:W3CDTF">2025-02-17T19:54:20Z</dcterms:modified>
</cp:coreProperties>
</file>